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0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2405062"/>
            <a:ext cx="437197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4937"/>
            <a:ext cx="116395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653136"/>
            <a:ext cx="108012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90" y="31651"/>
            <a:ext cx="52768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474837"/>
            <a:ext cx="11649075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0282" y="3573016"/>
            <a:ext cx="4324350" cy="308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149080"/>
            <a:ext cx="3321348" cy="26402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42900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8287"/>
            <a:ext cx="116490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28887"/>
            <a:ext cx="106680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3358" y="3573016"/>
            <a:ext cx="11611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08399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69098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129796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37321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62162"/>
            <a:ext cx="107537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681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35699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7939" y="4387139"/>
            <a:ext cx="1374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2840" y="5417286"/>
            <a:ext cx="1374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81150"/>
            <a:ext cx="10896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404937"/>
            <a:ext cx="98393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435990"/>
            <a:ext cx="44862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6250"/>
          <a:stretch/>
        </p:blipFill>
        <p:spPr>
          <a:xfrm>
            <a:off x="479376" y="1340768"/>
            <a:ext cx="8953500" cy="18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4156"/>
          <a:stretch/>
        </p:blipFill>
        <p:spPr>
          <a:xfrm>
            <a:off x="7392144" y="1620961"/>
            <a:ext cx="4510733" cy="404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1700808"/>
            <a:ext cx="44862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050"/>
          <a:stretch/>
        </p:blipFill>
        <p:spPr>
          <a:xfrm>
            <a:off x="479376" y="1628800"/>
            <a:ext cx="8953500" cy="36778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2852936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736929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697628"/>
            <a:ext cx="9289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3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2773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74618"/>
            <a:ext cx="585787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628800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2214" y="1628800"/>
            <a:ext cx="5596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970" y="2612648"/>
            <a:ext cx="5596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970" y="3596496"/>
            <a:ext cx="5596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9970" y="4545620"/>
            <a:ext cx="72162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9970" y="5344273"/>
            <a:ext cx="72162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970" y="6200800"/>
            <a:ext cx="72162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1749"/>
            <a:ext cx="10733570" cy="54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108" y="5373216"/>
            <a:ext cx="7529092" cy="14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95550"/>
            <a:ext cx="115347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059585"/>
            <a:ext cx="3600400" cy="26722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6291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1362916"/>
            <a:ext cx="195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4454" y="2404637"/>
            <a:ext cx="27379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0899" y="3429000"/>
            <a:ext cx="21655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871" y="5489294"/>
            <a:ext cx="21655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67532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09" y="1412776"/>
            <a:ext cx="117062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7" y="4581128"/>
            <a:ext cx="25612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11" y="5588125"/>
            <a:ext cx="4039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066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6056"/>
            <a:ext cx="116490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921705"/>
            <a:ext cx="4314825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149080"/>
            <a:ext cx="366712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2425" r="35006" b="-1"/>
          <a:stretch/>
        </p:blipFill>
        <p:spPr>
          <a:xfrm>
            <a:off x="911424" y="4941168"/>
            <a:ext cx="2736304" cy="5669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3881" y="4909338"/>
            <a:ext cx="1447800" cy="59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33791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889" y="4134571"/>
            <a:ext cx="3528392" cy="26067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60145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2849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93005"/>
            <a:ext cx="5328592" cy="27611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